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4" r:id="rId8"/>
    <p:sldId id="262" r:id="rId9"/>
    <p:sldId id="263" r:id="rId10"/>
    <p:sldId id="264" r:id="rId11"/>
    <p:sldId id="265" r:id="rId12"/>
    <p:sldId id="266" r:id="rId13"/>
    <p:sldId id="267" r:id="rId14"/>
    <p:sldId id="273" r:id="rId15"/>
    <p:sldId id="268" r:id="rId16"/>
    <p:sldId id="269" r:id="rId17"/>
    <p:sldId id="270" r:id="rId18"/>
    <p:sldId id="271" r:id="rId19"/>
    <p:sldId id="272" r:id="rId20"/>
    <p:sldId id="275" r:id="rId21"/>
    <p:sldId id="276" r:id="rId22"/>
    <p:sldId id="277" r:id="rId23"/>
    <p:sldId id="278" r:id="rId24"/>
    <p:sldId id="279" r:id="rId25"/>
    <p:sldId id="280" r:id="rId26"/>
    <p:sldId id="281" r:id="rId27"/>
    <p:sldId id="282"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78" autoAdjust="0"/>
    <p:restoredTop sz="94660"/>
  </p:normalViewPr>
  <p:slideViewPr>
    <p:cSldViewPr snapToGrid="0">
      <p:cViewPr varScale="1">
        <p:scale>
          <a:sx n="83" d="100"/>
          <a:sy n="83" d="100"/>
        </p:scale>
        <p:origin x="65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jpg>
</file>

<file path=ppt/media/image11.jpeg>
</file>

<file path=ppt/media/image12.png>
</file>

<file path=ppt/media/image13.jpg>
</file>

<file path=ppt/media/image14.jpg>
</file>

<file path=ppt/media/image15.jpg>
</file>

<file path=ppt/media/image16.jpeg>
</file>

<file path=ppt/media/image2.jpeg>
</file>

<file path=ppt/media/image3.jpeg>
</file>

<file path=ppt/media/image4.jpg>
</file>

<file path=ppt/media/image5.jpg>
</file>

<file path=ppt/media/image6.jp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9207490-52C4-4FAD-A9E1-983CFA12BB9F}" type="datetimeFigureOut">
              <a:rPr lang="en-US" smtClean="0"/>
              <a:t>5/28/2020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E72367-D2E8-43AA-BB80-301545484244}" type="slidenum">
              <a:rPr lang="en-US" smtClean="0"/>
              <a:t>‹#›</a:t>
            </a:fld>
            <a:endParaRPr lang="en-US"/>
          </a:p>
        </p:txBody>
      </p:sp>
    </p:spTree>
    <p:extLst>
      <p:ext uri="{BB962C8B-B14F-4D97-AF65-F5344CB8AC3E}">
        <p14:creationId xmlns:p14="http://schemas.microsoft.com/office/powerpoint/2010/main" val="15401323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9207490-52C4-4FAD-A9E1-983CFA12BB9F}" type="datetimeFigureOut">
              <a:rPr lang="en-US" smtClean="0"/>
              <a:t>5/28/2020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E72367-D2E8-43AA-BB80-301545484244}" type="slidenum">
              <a:rPr lang="en-US" smtClean="0"/>
              <a:t>‹#›</a:t>
            </a:fld>
            <a:endParaRPr lang="en-US"/>
          </a:p>
        </p:txBody>
      </p:sp>
    </p:spTree>
    <p:extLst>
      <p:ext uri="{BB962C8B-B14F-4D97-AF65-F5344CB8AC3E}">
        <p14:creationId xmlns:p14="http://schemas.microsoft.com/office/powerpoint/2010/main" val="1175330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9207490-52C4-4FAD-A9E1-983CFA12BB9F}" type="datetimeFigureOut">
              <a:rPr lang="en-US" smtClean="0"/>
              <a:t>5/28/2020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E72367-D2E8-43AA-BB80-301545484244}" type="slidenum">
              <a:rPr lang="en-US" smtClean="0"/>
              <a:t>‹#›</a:t>
            </a:fld>
            <a:endParaRPr lang="en-US"/>
          </a:p>
        </p:txBody>
      </p:sp>
    </p:spTree>
    <p:extLst>
      <p:ext uri="{BB962C8B-B14F-4D97-AF65-F5344CB8AC3E}">
        <p14:creationId xmlns:p14="http://schemas.microsoft.com/office/powerpoint/2010/main" val="2576629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9207490-52C4-4FAD-A9E1-983CFA12BB9F}" type="datetimeFigureOut">
              <a:rPr lang="en-US" smtClean="0"/>
              <a:t>5/28/2020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E72367-D2E8-43AA-BB80-301545484244}" type="slidenum">
              <a:rPr lang="en-US" smtClean="0"/>
              <a:t>‹#›</a:t>
            </a:fld>
            <a:endParaRPr lang="en-US"/>
          </a:p>
        </p:txBody>
      </p:sp>
    </p:spTree>
    <p:extLst>
      <p:ext uri="{BB962C8B-B14F-4D97-AF65-F5344CB8AC3E}">
        <p14:creationId xmlns:p14="http://schemas.microsoft.com/office/powerpoint/2010/main" val="112998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9207490-52C4-4FAD-A9E1-983CFA12BB9F}" type="datetimeFigureOut">
              <a:rPr lang="en-US" smtClean="0"/>
              <a:t>5/28/2020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E72367-D2E8-43AA-BB80-301545484244}" type="slidenum">
              <a:rPr lang="en-US" smtClean="0"/>
              <a:t>‹#›</a:t>
            </a:fld>
            <a:endParaRPr lang="en-US"/>
          </a:p>
        </p:txBody>
      </p:sp>
    </p:spTree>
    <p:extLst>
      <p:ext uri="{BB962C8B-B14F-4D97-AF65-F5344CB8AC3E}">
        <p14:creationId xmlns:p14="http://schemas.microsoft.com/office/powerpoint/2010/main" val="14903484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9207490-52C4-4FAD-A9E1-983CFA12BB9F}" type="datetimeFigureOut">
              <a:rPr lang="en-US" smtClean="0"/>
              <a:t>5/28/2020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E72367-D2E8-43AA-BB80-301545484244}" type="slidenum">
              <a:rPr lang="en-US" smtClean="0"/>
              <a:t>‹#›</a:t>
            </a:fld>
            <a:endParaRPr lang="en-US"/>
          </a:p>
        </p:txBody>
      </p:sp>
    </p:spTree>
    <p:extLst>
      <p:ext uri="{BB962C8B-B14F-4D97-AF65-F5344CB8AC3E}">
        <p14:creationId xmlns:p14="http://schemas.microsoft.com/office/powerpoint/2010/main" val="4076872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9207490-52C4-4FAD-A9E1-983CFA12BB9F}" type="datetimeFigureOut">
              <a:rPr lang="en-US" smtClean="0"/>
              <a:t>5/28/2020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E72367-D2E8-43AA-BB80-301545484244}" type="slidenum">
              <a:rPr lang="en-US" smtClean="0"/>
              <a:t>‹#›</a:t>
            </a:fld>
            <a:endParaRPr lang="en-US"/>
          </a:p>
        </p:txBody>
      </p:sp>
    </p:spTree>
    <p:extLst>
      <p:ext uri="{BB962C8B-B14F-4D97-AF65-F5344CB8AC3E}">
        <p14:creationId xmlns:p14="http://schemas.microsoft.com/office/powerpoint/2010/main" val="2513996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9207490-52C4-4FAD-A9E1-983CFA12BB9F}" type="datetimeFigureOut">
              <a:rPr lang="en-US" smtClean="0"/>
              <a:t>5/28/2020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E72367-D2E8-43AA-BB80-301545484244}" type="slidenum">
              <a:rPr lang="en-US" smtClean="0"/>
              <a:t>‹#›</a:t>
            </a:fld>
            <a:endParaRPr lang="en-US"/>
          </a:p>
        </p:txBody>
      </p:sp>
    </p:spTree>
    <p:extLst>
      <p:ext uri="{BB962C8B-B14F-4D97-AF65-F5344CB8AC3E}">
        <p14:creationId xmlns:p14="http://schemas.microsoft.com/office/powerpoint/2010/main" val="33490267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9207490-52C4-4FAD-A9E1-983CFA12BB9F}" type="datetimeFigureOut">
              <a:rPr lang="en-US" smtClean="0"/>
              <a:t>5/28/2020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E72367-D2E8-43AA-BB80-301545484244}" type="slidenum">
              <a:rPr lang="en-US" smtClean="0"/>
              <a:t>‹#›</a:t>
            </a:fld>
            <a:endParaRPr lang="en-US"/>
          </a:p>
        </p:txBody>
      </p:sp>
    </p:spTree>
    <p:extLst>
      <p:ext uri="{BB962C8B-B14F-4D97-AF65-F5344CB8AC3E}">
        <p14:creationId xmlns:p14="http://schemas.microsoft.com/office/powerpoint/2010/main" val="38173456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9207490-52C4-4FAD-A9E1-983CFA12BB9F}" type="datetimeFigureOut">
              <a:rPr lang="en-US" smtClean="0"/>
              <a:t>5/28/2020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E72367-D2E8-43AA-BB80-301545484244}" type="slidenum">
              <a:rPr lang="en-US" smtClean="0"/>
              <a:t>‹#›</a:t>
            </a:fld>
            <a:endParaRPr lang="en-US"/>
          </a:p>
        </p:txBody>
      </p:sp>
    </p:spTree>
    <p:extLst>
      <p:ext uri="{BB962C8B-B14F-4D97-AF65-F5344CB8AC3E}">
        <p14:creationId xmlns:p14="http://schemas.microsoft.com/office/powerpoint/2010/main" val="2948154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9207490-52C4-4FAD-A9E1-983CFA12BB9F}" type="datetimeFigureOut">
              <a:rPr lang="en-US" smtClean="0"/>
              <a:t>5/28/2020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CE72367-D2E8-43AA-BB80-301545484244}" type="slidenum">
              <a:rPr lang="en-US" smtClean="0"/>
              <a:t>‹#›</a:t>
            </a:fld>
            <a:endParaRPr lang="en-US"/>
          </a:p>
        </p:txBody>
      </p:sp>
    </p:spTree>
    <p:extLst>
      <p:ext uri="{BB962C8B-B14F-4D97-AF65-F5344CB8AC3E}">
        <p14:creationId xmlns:p14="http://schemas.microsoft.com/office/powerpoint/2010/main" val="25795948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6000" b="-10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207490-52C4-4FAD-A9E1-983CFA12BB9F}" type="datetimeFigureOut">
              <a:rPr lang="en-US" smtClean="0"/>
              <a:t>5/28/2020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E72367-D2E8-43AA-BB80-301545484244}" type="slidenum">
              <a:rPr lang="en-US" smtClean="0"/>
              <a:t>‹#›</a:t>
            </a:fld>
            <a:endParaRPr lang="en-US"/>
          </a:p>
        </p:txBody>
      </p:sp>
    </p:spTree>
    <p:extLst>
      <p:ext uri="{BB962C8B-B14F-4D97-AF65-F5344CB8AC3E}">
        <p14:creationId xmlns:p14="http://schemas.microsoft.com/office/powerpoint/2010/main" val="31208403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2.xml"/><Relationship Id="rId1" Type="http://schemas.openxmlformats.org/officeDocument/2006/relationships/video" Target="https://www.youtube.com/embed/tlThdr3O5Qo"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slideLayout" Target="../slideLayouts/slideLayout2.xml"/><Relationship Id="rId1" Type="http://schemas.openxmlformats.org/officeDocument/2006/relationships/video" Target="https://www.youtube.com/embed/6Q3uaepRCl4"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a:xfrm>
            <a:off x="1403927" y="617517"/>
            <a:ext cx="9144000" cy="1200872"/>
          </a:xfrm>
        </p:spPr>
        <p:txBody>
          <a:bodyPr>
            <a:normAutofit/>
          </a:bodyPr>
          <a:lstStyle/>
          <a:p>
            <a:r>
              <a:rPr lang="en-US" sz="8000" dirty="0" smtClean="0"/>
              <a:t>Tesla Motors</a:t>
            </a:r>
            <a:endParaRPr lang="en-US" sz="8000" dirty="0"/>
          </a:p>
        </p:txBody>
      </p:sp>
      <p:sp>
        <p:nvSpPr>
          <p:cNvPr id="3" name="Subtitle 2"/>
          <p:cNvSpPr>
            <a:spLocks noGrp="1"/>
          </p:cNvSpPr>
          <p:nvPr>
            <p:ph type="subTitle" idx="1"/>
          </p:nvPr>
        </p:nvSpPr>
        <p:spPr>
          <a:xfrm>
            <a:off x="1154545" y="6100617"/>
            <a:ext cx="6899564" cy="757383"/>
          </a:xfrm>
        </p:spPr>
        <p:txBody>
          <a:bodyPr>
            <a:noAutofit/>
          </a:bodyPr>
          <a:lstStyle/>
          <a:p>
            <a:r>
              <a:rPr lang="en-US" sz="3200" dirty="0" smtClean="0"/>
              <a:t>Presentation made by: Nikolay </a:t>
            </a:r>
            <a:r>
              <a:rPr lang="en-US" sz="3200" dirty="0" smtClean="0"/>
              <a:t>Sinorov</a:t>
            </a:r>
          </a:p>
          <a:p>
            <a:endParaRPr lang="en-US" sz="3200" dirty="0" smtClean="0"/>
          </a:p>
          <a:p>
            <a:endParaRPr lang="en-US" sz="3200" dirty="0"/>
          </a:p>
        </p:txBody>
      </p:sp>
    </p:spTree>
    <p:extLst>
      <p:ext uri="{BB962C8B-B14F-4D97-AF65-F5344CB8AC3E}">
        <p14:creationId xmlns:p14="http://schemas.microsoft.com/office/powerpoint/2010/main" val="22873906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01619" y="911224"/>
            <a:ext cx="5479472" cy="979055"/>
          </a:xfrm>
        </p:spPr>
        <p:txBody>
          <a:bodyPr>
            <a:normAutofit fontScale="90000"/>
          </a:bodyPr>
          <a:lstStyle/>
          <a:p>
            <a:r>
              <a:rPr lang="en-US" b="1" dirty="0"/>
              <a:t>Will the business grow?</a:t>
            </a:r>
            <a:br>
              <a:rPr lang="en-US" b="1" dirty="0"/>
            </a:br>
            <a:endParaRPr lang="en-US" dirty="0"/>
          </a:p>
        </p:txBody>
      </p:sp>
      <p:sp>
        <p:nvSpPr>
          <p:cNvPr id="3" name="Content Placeholder 2"/>
          <p:cNvSpPr>
            <a:spLocks noGrp="1"/>
          </p:cNvSpPr>
          <p:nvPr>
            <p:ph idx="1"/>
          </p:nvPr>
        </p:nvSpPr>
        <p:spPr>
          <a:xfrm>
            <a:off x="1401619" y="2176606"/>
            <a:ext cx="10515600" cy="4351338"/>
          </a:xfrm>
        </p:spPr>
        <p:txBody>
          <a:bodyPr/>
          <a:lstStyle/>
          <a:p>
            <a:pPr marL="0" indent="0">
              <a:buNone/>
            </a:pPr>
            <a:r>
              <a:rPr lang="en-US" dirty="0" smtClean="0"/>
              <a:t>Early I said </a:t>
            </a:r>
            <a:r>
              <a:rPr lang="en-US"/>
              <a:t>that </a:t>
            </a:r>
            <a:r>
              <a:rPr lang="en-US" smtClean="0"/>
              <a:t>Tesla </a:t>
            </a:r>
            <a:r>
              <a:rPr lang="en-US" dirty="0"/>
              <a:t>never had a profitable </a:t>
            </a:r>
            <a:r>
              <a:rPr lang="en-US" dirty="0" smtClean="0"/>
              <a:t>year until 2018 but right now </a:t>
            </a:r>
            <a:r>
              <a:rPr lang="en-US" dirty="0"/>
              <a:t>o</a:t>
            </a:r>
            <a:r>
              <a:rPr lang="en-US" dirty="0" smtClean="0"/>
              <a:t>n 20 February 2020</a:t>
            </a:r>
            <a:r>
              <a:rPr lang="en-US" dirty="0"/>
              <a:t>, Tesla reached a market capitalization of </a:t>
            </a:r>
            <a:r>
              <a:rPr lang="en-US" dirty="0" smtClean="0"/>
              <a:t>$166 </a:t>
            </a:r>
            <a:r>
              <a:rPr lang="en-US" dirty="0"/>
              <a:t>billion</a:t>
            </a:r>
            <a:r>
              <a:rPr lang="en-US" dirty="0" smtClean="0"/>
              <a:t>.</a:t>
            </a:r>
          </a:p>
          <a:p>
            <a:pPr marL="0" indent="0">
              <a:buNone/>
            </a:pPr>
            <a:r>
              <a:rPr lang="en-US" dirty="0" smtClean="0"/>
              <a:t>From 2 years, Tesla sale’s have increased so much and will continue to grow. </a:t>
            </a:r>
          </a:p>
          <a:p>
            <a:pPr marL="0" indent="0">
              <a:buNone/>
            </a:pPr>
            <a:r>
              <a:rPr lang="en-US" dirty="0" smtClean="0"/>
              <a:t>Every model is greater than the previous model, and </a:t>
            </a:r>
          </a:p>
          <a:p>
            <a:pPr marL="0" indent="0">
              <a:buNone/>
            </a:pPr>
            <a:r>
              <a:rPr lang="en-US" dirty="0"/>
              <a:t>e</a:t>
            </a:r>
            <a:r>
              <a:rPr lang="en-US" dirty="0" smtClean="0"/>
              <a:t>very car is focused to be in personal use.</a:t>
            </a:r>
          </a:p>
          <a:p>
            <a:pPr marL="0" indent="0">
              <a:buNone/>
            </a:pPr>
            <a:r>
              <a:rPr lang="en-US" dirty="0" smtClean="0"/>
              <a:t>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3928" y="203200"/>
            <a:ext cx="5433292" cy="1687079"/>
          </a:xfrm>
          <a:prstGeom prst="rect">
            <a:avLst/>
          </a:prstGeom>
        </p:spPr>
      </p:pic>
    </p:spTree>
    <p:extLst>
      <p:ext uri="{BB962C8B-B14F-4D97-AF65-F5344CB8AC3E}">
        <p14:creationId xmlns:p14="http://schemas.microsoft.com/office/powerpoint/2010/main" val="36713597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itle 1"/>
          <p:cNvSpPr>
            <a:spLocks noGrp="1"/>
          </p:cNvSpPr>
          <p:nvPr>
            <p:ph idx="1"/>
          </p:nvPr>
        </p:nvSpPr>
        <p:spPr>
          <a:xfrm>
            <a:off x="1346200" y="1484313"/>
            <a:ext cx="10515600" cy="4351337"/>
          </a:xfrm>
        </p:spPr>
        <p:txBody>
          <a:bodyPr/>
          <a:lstStyle/>
          <a:p>
            <a:pPr marL="0" indent="0">
              <a:buNone/>
            </a:pPr>
            <a:r>
              <a:rPr lang="en-US" dirty="0" smtClean="0"/>
              <a:t> </a:t>
            </a:r>
            <a:r>
              <a:rPr lang="en-US" dirty="0"/>
              <a:t>Tesla have placed “Tesla superchargers” stations of all over the globe, so that people can charge their cars when they are on the road</a:t>
            </a:r>
            <a:r>
              <a:rPr lang="en-US" dirty="0" smtClean="0"/>
              <a:t>.</a:t>
            </a:r>
          </a:p>
          <a:p>
            <a:pPr marL="0" indent="0">
              <a:buNone/>
            </a:pPr>
            <a:r>
              <a:rPr lang="en-US" sz="3200" dirty="0" smtClean="0"/>
              <a:t>For FREE!</a:t>
            </a:r>
            <a:endParaRPr lang="en-US" sz="32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6200" y="3207326"/>
            <a:ext cx="7102502" cy="3551251"/>
          </a:xfrm>
          <a:prstGeom prst="rect">
            <a:avLst/>
          </a:prstGeom>
        </p:spPr>
      </p:pic>
    </p:spTree>
    <p:extLst>
      <p:ext uri="{BB962C8B-B14F-4D97-AF65-F5344CB8AC3E}">
        <p14:creationId xmlns:p14="http://schemas.microsoft.com/office/powerpoint/2010/main" val="183339423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66272" y="1954934"/>
            <a:ext cx="10515600" cy="2921866"/>
          </a:xfrm>
        </p:spPr>
        <p:txBody>
          <a:bodyPr/>
          <a:lstStyle/>
          <a:p>
            <a:pPr marL="0" indent="0">
              <a:buNone/>
            </a:pPr>
            <a:r>
              <a:rPr lang="en-US" dirty="0" smtClean="0"/>
              <a:t>Tesla at the moment is the best electric car. </a:t>
            </a:r>
          </a:p>
          <a:p>
            <a:pPr marL="0" indent="0">
              <a:buNone/>
            </a:pPr>
            <a:r>
              <a:rPr lang="en-US" dirty="0" smtClean="0"/>
              <a:t>Engineers have made the company to be brilliant. The car have so much extras such as: Super charging and to cross over 400km for just one charge; autopilot – the car drives on its own, using integrated cameras, 360 degree sensors, big tablet to optimize your Tesla for your personal use; Great style; affordable prize for such a car.</a:t>
            </a:r>
            <a:endParaRPr lang="en-US" dirty="0"/>
          </a:p>
        </p:txBody>
      </p:sp>
    </p:spTree>
    <p:extLst>
      <p:ext uri="{BB962C8B-B14F-4D97-AF65-F5344CB8AC3E}">
        <p14:creationId xmlns:p14="http://schemas.microsoft.com/office/powerpoint/2010/main" val="27664973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459347" y="862670"/>
            <a:ext cx="7920658" cy="5150204"/>
          </a:xfrm>
        </p:spPr>
      </p:pic>
      <p:sp>
        <p:nvSpPr>
          <p:cNvPr id="5" name="TextBox 4"/>
          <p:cNvSpPr txBox="1"/>
          <p:nvPr/>
        </p:nvSpPr>
        <p:spPr>
          <a:xfrm>
            <a:off x="4479635" y="277895"/>
            <a:ext cx="2890984" cy="584775"/>
          </a:xfrm>
          <a:prstGeom prst="rect">
            <a:avLst/>
          </a:prstGeom>
          <a:noFill/>
        </p:spPr>
        <p:txBody>
          <a:bodyPr wrap="square" rtlCol="0">
            <a:spAutoFit/>
          </a:bodyPr>
          <a:lstStyle/>
          <a:p>
            <a:r>
              <a:rPr lang="en-US" sz="3200" dirty="0" smtClean="0"/>
              <a:t>Tesla’s autopilot</a:t>
            </a:r>
            <a:endParaRPr lang="en-US" sz="3200" dirty="0"/>
          </a:p>
        </p:txBody>
      </p:sp>
    </p:spTree>
    <p:extLst>
      <p:ext uri="{BB962C8B-B14F-4D97-AF65-F5344CB8AC3E}">
        <p14:creationId xmlns:p14="http://schemas.microsoft.com/office/powerpoint/2010/main" val="31913803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tlThdr3O5Qo"/>
          <p:cNvPicPr>
            <a:picLocks noGrp="1" noRot="1" noChangeAspect="1"/>
          </p:cNvPicPr>
          <p:nvPr>
            <p:ph idx="1"/>
            <a:videoFile r:link="rId1"/>
          </p:nvPr>
        </p:nvPicPr>
        <p:blipFill>
          <a:blip r:embed="rId3"/>
          <a:stretch>
            <a:fillRect/>
          </a:stretch>
        </p:blipFill>
        <p:spPr>
          <a:xfrm>
            <a:off x="0" y="0"/>
            <a:ext cx="12192001" cy="6858000"/>
          </a:xfrm>
          <a:prstGeom prst="rect">
            <a:avLst/>
          </a:prstGeom>
        </p:spPr>
      </p:pic>
    </p:spTree>
    <p:extLst>
      <p:ext uri="{BB962C8B-B14F-4D97-AF65-F5344CB8AC3E}">
        <p14:creationId xmlns:p14="http://schemas.microsoft.com/office/powerpoint/2010/main" val="39092994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1545" y="840510"/>
            <a:ext cx="9672782" cy="1089891"/>
          </a:xfrm>
        </p:spPr>
        <p:txBody>
          <a:bodyPr>
            <a:normAutofit fontScale="90000"/>
          </a:bodyPr>
          <a:lstStyle/>
          <a:p>
            <a:r>
              <a:rPr lang="en-US" b="1" dirty="0"/>
              <a:t>How much does it cost to build an electric </a:t>
            </a:r>
            <a:r>
              <a:rPr lang="en-US" b="1" dirty="0" smtClean="0"/>
              <a:t>car ?</a:t>
            </a:r>
            <a:r>
              <a:rPr lang="en-US" b="1" dirty="0"/>
              <a:t/>
            </a:r>
            <a:br>
              <a:rPr lang="en-US" b="1" dirty="0"/>
            </a:br>
            <a:endParaRPr lang="en-US" dirty="0"/>
          </a:p>
        </p:txBody>
      </p:sp>
      <p:sp>
        <p:nvSpPr>
          <p:cNvPr id="3" name="Content Placeholder 2"/>
          <p:cNvSpPr>
            <a:spLocks noGrp="1"/>
          </p:cNvSpPr>
          <p:nvPr>
            <p:ph idx="1"/>
          </p:nvPr>
        </p:nvSpPr>
        <p:spPr>
          <a:xfrm>
            <a:off x="1281545" y="1930401"/>
            <a:ext cx="10515600" cy="2844799"/>
          </a:xfrm>
        </p:spPr>
        <p:txBody>
          <a:bodyPr/>
          <a:lstStyle/>
          <a:p>
            <a:pPr marL="0" indent="0">
              <a:buNone/>
            </a:pPr>
            <a:r>
              <a:rPr lang="en-US" dirty="0" smtClean="0"/>
              <a:t>The lowest price Tesla can sell you such a car is 30 000 dollars in USA.</a:t>
            </a:r>
          </a:p>
          <a:p>
            <a:pPr marL="0" indent="0">
              <a:buNone/>
            </a:pPr>
            <a:r>
              <a:rPr lang="en-US" dirty="0" smtClean="0"/>
              <a:t>As I said early it’s a personal use car, before you buy the car, you design it! You choose the model and all the extras the company can give you. </a:t>
            </a:r>
          </a:p>
          <a:p>
            <a:pPr marL="0" indent="0">
              <a:buNone/>
            </a:pPr>
            <a:r>
              <a:rPr lang="en-US" dirty="0" smtClean="0"/>
              <a:t>And so approximately the normal price is starting from </a:t>
            </a:r>
          </a:p>
          <a:p>
            <a:pPr marL="0" indent="0">
              <a:buNone/>
            </a:pPr>
            <a:r>
              <a:rPr lang="en-US" dirty="0"/>
              <a:t>7</a:t>
            </a:r>
            <a:r>
              <a:rPr lang="en-US" dirty="0" smtClean="0"/>
              <a:t>0 000 </a:t>
            </a:r>
            <a:r>
              <a:rPr lang="en-US" dirty="0" err="1" smtClean="0"/>
              <a:t>dollas</a:t>
            </a:r>
            <a:r>
              <a:rPr lang="en-US" dirty="0" smtClean="0"/>
              <a:t> to 130 000.  </a:t>
            </a:r>
            <a:endParaRPr lang="en-US" dirty="0"/>
          </a:p>
        </p:txBody>
      </p:sp>
    </p:spTree>
    <p:extLst>
      <p:ext uri="{BB962C8B-B14F-4D97-AF65-F5344CB8AC3E}">
        <p14:creationId xmlns:p14="http://schemas.microsoft.com/office/powerpoint/2010/main" val="30864795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0927" y="1468581"/>
            <a:ext cx="10515600" cy="785524"/>
          </a:xfrm>
        </p:spPr>
        <p:txBody>
          <a:bodyPr>
            <a:noAutofit/>
          </a:bodyPr>
          <a:lstStyle/>
          <a:p>
            <a:r>
              <a:rPr lang="en-US" sz="5400" b="1" dirty="0" smtClean="0"/>
              <a:t>Let’s take </a:t>
            </a:r>
            <a:r>
              <a:rPr lang="en-US" sz="5400" b="1" dirty="0"/>
              <a:t>a look at the Tesla </a:t>
            </a:r>
            <a:r>
              <a:rPr lang="en-US" sz="5400" b="1" dirty="0" smtClean="0"/>
              <a:t>models</a:t>
            </a:r>
            <a:br>
              <a:rPr lang="en-US" sz="5400" b="1" dirty="0" smtClean="0"/>
            </a:br>
            <a:r>
              <a:rPr lang="en-US" sz="5400" b="1" dirty="0"/>
              <a:t/>
            </a:r>
            <a:br>
              <a:rPr lang="en-US" sz="5400" b="1" dirty="0"/>
            </a:br>
            <a:r>
              <a:rPr lang="en-US" sz="5400" b="1" dirty="0" smtClean="0"/>
              <a:t>                Tesla Model S</a:t>
            </a:r>
            <a:endParaRPr lang="en-US" sz="5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7854" y="3048000"/>
            <a:ext cx="6096000" cy="3810000"/>
          </a:xfrm>
          <a:prstGeom prst="rect">
            <a:avLst/>
          </a:prstGeom>
        </p:spPr>
      </p:pic>
    </p:spTree>
    <p:extLst>
      <p:ext uri="{BB962C8B-B14F-4D97-AF65-F5344CB8AC3E}">
        <p14:creationId xmlns:p14="http://schemas.microsoft.com/office/powerpoint/2010/main" val="40723446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7037" y="485198"/>
            <a:ext cx="10515600" cy="1325563"/>
          </a:xfrm>
        </p:spPr>
        <p:txBody>
          <a:bodyPr/>
          <a:lstStyle/>
          <a:p>
            <a:r>
              <a:rPr lang="en-US" b="1" dirty="0" smtClean="0"/>
              <a:t>Tesla Model S</a:t>
            </a:r>
            <a:endParaRPr lang="en-US" b="1" dirty="0"/>
          </a:p>
        </p:txBody>
      </p:sp>
      <p:sp>
        <p:nvSpPr>
          <p:cNvPr id="3" name="Content Placeholder 2"/>
          <p:cNvSpPr>
            <a:spLocks noGrp="1"/>
          </p:cNvSpPr>
          <p:nvPr>
            <p:ph idx="1"/>
          </p:nvPr>
        </p:nvSpPr>
        <p:spPr>
          <a:xfrm>
            <a:off x="1457037" y="1810761"/>
            <a:ext cx="10515600" cy="4351338"/>
          </a:xfrm>
        </p:spPr>
        <p:txBody>
          <a:bodyPr/>
          <a:lstStyle/>
          <a:p>
            <a:pPr marL="0" indent="0">
              <a:buNone/>
            </a:pPr>
            <a:r>
              <a:rPr lang="en-US" dirty="0" smtClean="0"/>
              <a:t> - </a:t>
            </a:r>
            <a:r>
              <a:rPr lang="en-US" dirty="0"/>
              <a:t>Go anywhere with up to 391 miles of range on a single </a:t>
            </a:r>
            <a:r>
              <a:rPr lang="en-US" dirty="0" smtClean="0"/>
              <a:t>charge.</a:t>
            </a:r>
          </a:p>
          <a:p>
            <a:pPr marL="0" indent="0">
              <a:buNone/>
            </a:pPr>
            <a:r>
              <a:rPr lang="en-US" dirty="0"/>
              <a:t> </a:t>
            </a:r>
            <a:r>
              <a:rPr lang="en-US" dirty="0" smtClean="0"/>
              <a:t>- </a:t>
            </a:r>
            <a:r>
              <a:rPr lang="en-US" dirty="0"/>
              <a:t>Recharge up to 136 miles in 15 minutes at any Supercharger </a:t>
            </a:r>
            <a:r>
              <a:rPr lang="en-US" dirty="0" smtClean="0"/>
              <a:t>location.</a:t>
            </a:r>
          </a:p>
          <a:p>
            <a:pPr marL="0" indent="0">
              <a:buNone/>
            </a:pPr>
            <a:r>
              <a:rPr lang="en-US" dirty="0"/>
              <a:t> </a:t>
            </a:r>
            <a:r>
              <a:rPr lang="en-US" dirty="0" smtClean="0"/>
              <a:t>- </a:t>
            </a:r>
            <a:r>
              <a:rPr lang="en-US" dirty="0"/>
              <a:t>Model S is built with best in class storage, seating for up to five adults and an expansive 17-inch touchscreen</a:t>
            </a:r>
            <a:r>
              <a:rPr lang="en-US" dirty="0" smtClean="0"/>
              <a:t>.</a:t>
            </a:r>
          </a:p>
          <a:p>
            <a:pPr marL="0" indent="0">
              <a:buNone/>
            </a:pPr>
            <a:r>
              <a:rPr lang="en-US" dirty="0"/>
              <a:t> </a:t>
            </a:r>
            <a:r>
              <a:rPr lang="en-US" dirty="0" smtClean="0"/>
              <a:t>- </a:t>
            </a:r>
            <a:r>
              <a:rPr lang="en-US" dirty="0"/>
              <a:t>The quickest acceleration on earth—from</a:t>
            </a:r>
            <a:br>
              <a:rPr lang="en-US" dirty="0"/>
            </a:br>
            <a:r>
              <a:rPr lang="en-US" dirty="0"/>
              <a:t>zero to 60 mph in as little as 2.3 </a:t>
            </a:r>
            <a:r>
              <a:rPr lang="en-US" dirty="0" smtClean="0"/>
              <a:t>seconds.</a:t>
            </a:r>
            <a:endParaRPr lang="en-US" dirty="0"/>
          </a:p>
        </p:txBody>
      </p:sp>
    </p:spTree>
    <p:extLst>
      <p:ext uri="{BB962C8B-B14F-4D97-AF65-F5344CB8AC3E}">
        <p14:creationId xmlns:p14="http://schemas.microsoft.com/office/powerpoint/2010/main" val="142819062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6964" y="500062"/>
            <a:ext cx="10515600" cy="1325563"/>
          </a:xfrm>
        </p:spPr>
        <p:txBody>
          <a:bodyPr/>
          <a:lstStyle/>
          <a:p>
            <a:r>
              <a:rPr lang="en-US" b="1" dirty="0" smtClean="0"/>
              <a:t>Tesla model 3</a:t>
            </a:r>
            <a:endParaRPr lang="en-US" b="1" dirty="0"/>
          </a:p>
        </p:txBody>
      </p:sp>
      <p:sp>
        <p:nvSpPr>
          <p:cNvPr id="3" name="Content Placeholder 2"/>
          <p:cNvSpPr>
            <a:spLocks noGrp="1"/>
          </p:cNvSpPr>
          <p:nvPr>
            <p:ph idx="1"/>
          </p:nvPr>
        </p:nvSpPr>
        <p:spPr>
          <a:xfrm>
            <a:off x="1336964" y="2869334"/>
            <a:ext cx="10515600" cy="4351338"/>
          </a:xfrm>
        </p:spPr>
        <p:txBody>
          <a:bodyPr>
            <a:normAutofit/>
          </a:bodyPr>
          <a:lstStyle/>
          <a:p>
            <a:pPr marL="0" indent="0">
              <a:buNone/>
            </a:pPr>
            <a:r>
              <a:rPr lang="en-US" dirty="0"/>
              <a:t> </a:t>
            </a:r>
            <a:r>
              <a:rPr lang="en-US" dirty="0" smtClean="0"/>
              <a:t>- Compact size</a:t>
            </a:r>
          </a:p>
          <a:p>
            <a:pPr marL="0" indent="0">
              <a:buNone/>
            </a:pPr>
            <a:r>
              <a:rPr lang="en-US" dirty="0" smtClean="0"/>
              <a:t>- metal </a:t>
            </a:r>
            <a:r>
              <a:rPr lang="en-US" dirty="0"/>
              <a:t>structure is a combination of aluminum and steel, for maximum strength in every area.</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93672" y="1"/>
            <a:ext cx="7398327" cy="340821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3672" y="3787122"/>
            <a:ext cx="3859609" cy="3070878"/>
          </a:xfrm>
          <a:prstGeom prst="rect">
            <a:avLst/>
          </a:prstGeom>
        </p:spPr>
      </p:pic>
    </p:spTree>
    <p:extLst>
      <p:ext uri="{BB962C8B-B14F-4D97-AF65-F5344CB8AC3E}">
        <p14:creationId xmlns:p14="http://schemas.microsoft.com/office/powerpoint/2010/main" val="118942164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7036" y="540616"/>
            <a:ext cx="10515600" cy="1325563"/>
          </a:xfrm>
        </p:spPr>
        <p:txBody>
          <a:bodyPr/>
          <a:lstStyle/>
          <a:p>
            <a:r>
              <a:rPr lang="en-US" b="1" dirty="0" smtClean="0"/>
              <a:t>Tesla model X</a:t>
            </a:r>
            <a:endParaRPr lang="en-US" b="1" dirty="0"/>
          </a:p>
        </p:txBody>
      </p:sp>
      <p:sp>
        <p:nvSpPr>
          <p:cNvPr id="3" name="Content Placeholder 2"/>
          <p:cNvSpPr>
            <a:spLocks noGrp="1"/>
          </p:cNvSpPr>
          <p:nvPr>
            <p:ph idx="1"/>
          </p:nvPr>
        </p:nvSpPr>
        <p:spPr>
          <a:xfrm>
            <a:off x="1124527" y="1662978"/>
            <a:ext cx="10515600" cy="4351338"/>
          </a:xfrm>
        </p:spPr>
        <p:txBody>
          <a:bodyPr/>
          <a:lstStyle/>
          <a:p>
            <a:pPr>
              <a:buFontTx/>
              <a:buChar char="-"/>
            </a:pPr>
            <a:r>
              <a:rPr lang="en-US" dirty="0" smtClean="0"/>
              <a:t>5 star safety</a:t>
            </a:r>
          </a:p>
          <a:p>
            <a:pPr>
              <a:buFontTx/>
              <a:buChar char="-"/>
            </a:pPr>
            <a:r>
              <a:rPr lang="en-US" dirty="0" smtClean="0"/>
              <a:t>7 max </a:t>
            </a:r>
            <a:r>
              <a:rPr lang="en-US" dirty="0" err="1" smtClean="0"/>
              <a:t>passangers</a:t>
            </a:r>
            <a:r>
              <a:rPr lang="en-US" dirty="0" smtClean="0"/>
              <a:t> and cargo</a:t>
            </a:r>
            <a:endParaRPr lang="en-US" dirty="0"/>
          </a:p>
          <a:p>
            <a:pPr>
              <a:buFontTx/>
              <a:buChar char="-"/>
            </a:pPr>
            <a:r>
              <a:rPr lang="en-US" dirty="0" smtClean="0"/>
              <a:t>2.6s from 0 to 60 mph.</a:t>
            </a:r>
          </a:p>
          <a:p>
            <a:pPr>
              <a:buFontTx/>
              <a:buChar char="-"/>
            </a:pPr>
            <a:r>
              <a:rPr lang="en-US" dirty="0" smtClean="0"/>
              <a:t>20’’, 22’’ </a:t>
            </a:r>
          </a:p>
          <a:p>
            <a:pPr>
              <a:buFontTx/>
              <a:buChar char="-"/>
            </a:pPr>
            <a:r>
              <a:rPr lang="en-US" dirty="0"/>
              <a:t>Model X is one of the safest SUVs ever</a:t>
            </a:r>
            <a:r>
              <a:rPr lang="en-US" dirty="0" smtClean="0"/>
              <a:t>.</a:t>
            </a:r>
          </a:p>
          <a:p>
            <a:pPr>
              <a:buFontTx/>
              <a:buChar char="-"/>
            </a:pPr>
            <a:r>
              <a:rPr lang="en-US" dirty="0"/>
              <a:t>Model X is built to provide the most convenient interior experience ever—with best in class storage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46972" y="12628"/>
            <a:ext cx="6445028" cy="3491057"/>
          </a:xfrm>
          <a:prstGeom prst="rect">
            <a:avLst/>
          </a:prstGeom>
        </p:spPr>
      </p:pic>
    </p:spTree>
    <p:extLst>
      <p:ext uri="{BB962C8B-B14F-4D97-AF65-F5344CB8AC3E}">
        <p14:creationId xmlns:p14="http://schemas.microsoft.com/office/powerpoint/2010/main" val="25684078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542472" y="812800"/>
            <a:ext cx="4470402" cy="803997"/>
          </a:xfrm>
        </p:spPr>
        <p:txBody>
          <a:bodyPr>
            <a:noAutofit/>
          </a:bodyPr>
          <a:lstStyle/>
          <a:p>
            <a:pPr algn="ctr"/>
            <a:r>
              <a:rPr lang="en-US" sz="6600" dirty="0"/>
              <a:t>Introduction </a:t>
            </a:r>
          </a:p>
        </p:txBody>
      </p:sp>
      <p:sp>
        <p:nvSpPr>
          <p:cNvPr id="3" name="Content Placeholder 2"/>
          <p:cNvSpPr>
            <a:spLocks noGrp="1"/>
          </p:cNvSpPr>
          <p:nvPr>
            <p:ph idx="1"/>
          </p:nvPr>
        </p:nvSpPr>
        <p:spPr>
          <a:xfrm>
            <a:off x="1542472" y="2290617"/>
            <a:ext cx="7509164" cy="2567711"/>
          </a:xfrm>
        </p:spPr>
        <p:txBody>
          <a:bodyPr/>
          <a:lstStyle/>
          <a:p>
            <a:pPr marL="0" indent="0">
              <a:buNone/>
            </a:pPr>
            <a:r>
              <a:rPr lang="en-US" b="1" dirty="0" smtClean="0"/>
              <a:t>In this section what </a:t>
            </a:r>
            <a:r>
              <a:rPr lang="en-US" b="1" dirty="0"/>
              <a:t>I’m about to tell </a:t>
            </a:r>
            <a:r>
              <a:rPr lang="en-US" b="1" dirty="0" smtClean="0"/>
              <a:t>you:</a:t>
            </a:r>
          </a:p>
          <a:p>
            <a:pPr marL="0" indent="0">
              <a:buNone/>
            </a:pPr>
            <a:r>
              <a:rPr lang="en-US" b="1" dirty="0"/>
              <a:t> </a:t>
            </a:r>
            <a:r>
              <a:rPr lang="en-US" b="1" dirty="0" smtClean="0"/>
              <a:t> - What is Tesla?</a:t>
            </a:r>
          </a:p>
          <a:p>
            <a:pPr marL="0" indent="0">
              <a:buNone/>
            </a:pPr>
            <a:r>
              <a:rPr lang="en-US" b="1" dirty="0"/>
              <a:t> </a:t>
            </a:r>
            <a:r>
              <a:rPr lang="en-US" b="1" dirty="0" smtClean="0"/>
              <a:t> - </a:t>
            </a:r>
            <a:r>
              <a:rPr lang="en-US" b="1" dirty="0"/>
              <a:t>Who is the creator of Tesla</a:t>
            </a:r>
            <a:r>
              <a:rPr lang="en-US" b="1" dirty="0" smtClean="0"/>
              <a:t>? </a:t>
            </a:r>
          </a:p>
          <a:p>
            <a:pPr marL="0" indent="0">
              <a:buNone/>
            </a:pPr>
            <a:r>
              <a:rPr lang="en-US" b="1" dirty="0"/>
              <a:t> </a:t>
            </a:r>
            <a:r>
              <a:rPr lang="en-US" b="1" dirty="0" smtClean="0"/>
              <a:t> - </a:t>
            </a:r>
            <a:r>
              <a:rPr lang="en-US" b="1" dirty="0"/>
              <a:t>When and where it was invented?</a:t>
            </a:r>
          </a:p>
          <a:p>
            <a:pPr marL="0" indent="0">
              <a:buNone/>
            </a:pPr>
            <a:endParaRPr lang="en-US" b="1" dirty="0"/>
          </a:p>
          <a:p>
            <a:pPr marL="0" indent="0">
              <a:buNone/>
            </a:pPr>
            <a:endParaRPr lang="en-US" dirty="0"/>
          </a:p>
        </p:txBody>
      </p:sp>
    </p:spTree>
    <p:extLst>
      <p:ext uri="{BB962C8B-B14F-4D97-AF65-F5344CB8AC3E}">
        <p14:creationId xmlns:p14="http://schemas.microsoft.com/office/powerpoint/2010/main" val="319144116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0782" y="512906"/>
            <a:ext cx="10515600" cy="1325563"/>
          </a:xfrm>
        </p:spPr>
        <p:txBody>
          <a:bodyPr/>
          <a:lstStyle/>
          <a:p>
            <a:r>
              <a:rPr lang="en-US" b="1" dirty="0" smtClean="0"/>
              <a:t>Tesla model Y</a:t>
            </a:r>
            <a:endParaRPr lang="en-US" b="1" dirty="0"/>
          </a:p>
        </p:txBody>
      </p:sp>
      <p:sp>
        <p:nvSpPr>
          <p:cNvPr id="3" name="Content Placeholder 2"/>
          <p:cNvSpPr>
            <a:spLocks noGrp="1"/>
          </p:cNvSpPr>
          <p:nvPr>
            <p:ph idx="1"/>
          </p:nvPr>
        </p:nvSpPr>
        <p:spPr>
          <a:xfrm>
            <a:off x="1290782" y="2075007"/>
            <a:ext cx="10515600" cy="4351338"/>
          </a:xfrm>
        </p:spPr>
        <p:txBody>
          <a:bodyPr/>
          <a:lstStyle/>
          <a:p>
            <a:pPr>
              <a:buFontTx/>
              <a:buChar char="-"/>
            </a:pPr>
            <a:r>
              <a:rPr lang="en-US" dirty="0" smtClean="0"/>
              <a:t>3.5s from 0 to 60 mph.</a:t>
            </a:r>
          </a:p>
          <a:p>
            <a:pPr>
              <a:buFontTx/>
              <a:buChar char="-"/>
            </a:pPr>
            <a:r>
              <a:rPr lang="en-US" dirty="0" smtClean="0"/>
              <a:t>Again max safety for this class</a:t>
            </a:r>
          </a:p>
          <a:p>
            <a:pPr>
              <a:buFontTx/>
              <a:buChar char="-"/>
            </a:pPr>
            <a:r>
              <a:rPr lang="en-US" dirty="0" smtClean="0"/>
              <a:t>Max 7 passengers</a:t>
            </a:r>
          </a:p>
          <a:p>
            <a:pPr>
              <a:buFontTx/>
              <a:buChar char="-"/>
            </a:pPr>
            <a:r>
              <a:rPr lang="en-US" dirty="0" smtClean="0"/>
              <a:t>316 miles for 1 full charge</a:t>
            </a:r>
          </a:p>
          <a:p>
            <a:pPr>
              <a:buFontTx/>
              <a:buChar char="-"/>
            </a:pPr>
            <a:r>
              <a:rPr lang="en-US" dirty="0"/>
              <a:t>It is the second vehicle based on the Model 3 sedan </a:t>
            </a:r>
            <a:r>
              <a:rPr lang="en-US" dirty="0" smtClean="0"/>
              <a:t>platform</a:t>
            </a:r>
          </a:p>
          <a:p>
            <a:pPr>
              <a:buFontTx/>
              <a:buChar char="-"/>
            </a:pPr>
            <a:r>
              <a:rPr lang="en-US" dirty="0" smtClean="0"/>
              <a:t>Y is the small version of the X model.</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46982" y="21576"/>
            <a:ext cx="5745018" cy="2918522"/>
          </a:xfrm>
          <a:prstGeom prst="rect">
            <a:avLst/>
          </a:prstGeom>
        </p:spPr>
      </p:pic>
    </p:spTree>
    <p:extLst>
      <p:ext uri="{BB962C8B-B14F-4D97-AF65-F5344CB8AC3E}">
        <p14:creationId xmlns:p14="http://schemas.microsoft.com/office/powerpoint/2010/main" val="3807154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0091" y="485197"/>
            <a:ext cx="10515600" cy="1325563"/>
          </a:xfrm>
        </p:spPr>
        <p:txBody>
          <a:bodyPr/>
          <a:lstStyle/>
          <a:p>
            <a:r>
              <a:rPr lang="en-US" b="1" dirty="0" err="1" smtClean="0"/>
              <a:t>Cybertruck</a:t>
            </a:r>
            <a:endParaRPr lang="en-US"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0090" y="1691585"/>
            <a:ext cx="7779327" cy="4747619"/>
          </a:xfrm>
          <a:prstGeom prst="rect">
            <a:avLst/>
          </a:prstGeom>
        </p:spPr>
      </p:pic>
    </p:spTree>
    <p:extLst>
      <p:ext uri="{BB962C8B-B14F-4D97-AF65-F5344CB8AC3E}">
        <p14:creationId xmlns:p14="http://schemas.microsoft.com/office/powerpoint/2010/main" val="32626345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idx="1"/>
          </p:nvPr>
        </p:nvSpPr>
        <p:spPr>
          <a:xfrm>
            <a:off x="1522413" y="947738"/>
            <a:ext cx="10515600" cy="4351337"/>
          </a:xfrm>
        </p:spPr>
        <p:txBody>
          <a:bodyPr/>
          <a:lstStyle/>
          <a:p>
            <a:pPr marL="0" indent="0">
              <a:buNone/>
            </a:pPr>
            <a:r>
              <a:rPr lang="en-US" dirty="0" smtClean="0"/>
              <a:t>- </a:t>
            </a:r>
            <a:r>
              <a:rPr lang="en-US" dirty="0" err="1" smtClean="0"/>
              <a:t>Cybertruck</a:t>
            </a:r>
            <a:r>
              <a:rPr lang="en-US" dirty="0" smtClean="0"/>
              <a:t> </a:t>
            </a:r>
            <a:r>
              <a:rPr lang="en-US" dirty="0"/>
              <a:t>is built with an exterior shell made for ultimate durability and passenger protection. Starting with a nearly impenetrable exoskeleton, every component is designed for superior strength and endurance, from Ultra-Hard </a:t>
            </a:r>
            <a:r>
              <a:rPr lang="en-US" dirty="0" smtClean="0"/>
              <a:t>30times </a:t>
            </a:r>
            <a:r>
              <a:rPr lang="en-US" dirty="0"/>
              <a:t>Cold-Rolled stainless-steel structural skin to Tesla armor glass</a:t>
            </a:r>
            <a:r>
              <a:rPr lang="en-US" dirty="0" smtClean="0"/>
              <a:t>. </a:t>
            </a:r>
          </a:p>
          <a:p>
            <a:pPr marL="0" indent="0">
              <a:buNone/>
            </a:pPr>
            <a:r>
              <a:rPr lang="en-US" dirty="0"/>
              <a:t> </a:t>
            </a:r>
            <a:r>
              <a:rPr lang="en-US" dirty="0" smtClean="0"/>
              <a:t>- </a:t>
            </a:r>
            <a:r>
              <a:rPr lang="en-US" dirty="0"/>
              <a:t>Ultra-strong glass and polymer-layered composite can absorb and redirect impact force for improved performance and damage tolerance</a:t>
            </a:r>
            <a:r>
              <a:rPr lang="en-US" dirty="0" smtClean="0"/>
              <a:t>.</a:t>
            </a:r>
          </a:p>
          <a:p>
            <a:pPr>
              <a:buFontTx/>
              <a:buChar char="-"/>
            </a:pPr>
            <a:r>
              <a:rPr lang="en-US" dirty="0" smtClean="0"/>
              <a:t>Innovative</a:t>
            </a:r>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30952095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6Q3uaepRCl4"/>
          <p:cNvPicPr>
            <a:picLocks noGrp="1" noRot="1" noChangeAspect="1"/>
          </p:cNvPicPr>
          <p:nvPr>
            <p:ph idx="1"/>
            <a:videoFile r:link="rId1"/>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2221603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6345" y="789998"/>
            <a:ext cx="6153728" cy="1325563"/>
          </a:xfrm>
        </p:spPr>
        <p:txBody>
          <a:bodyPr>
            <a:normAutofit fontScale="90000"/>
          </a:bodyPr>
          <a:lstStyle/>
          <a:p>
            <a:r>
              <a:rPr lang="en-US" sz="6000" b="1" dirty="0" err="1"/>
              <a:t>Conclucion</a:t>
            </a:r>
            <a:r>
              <a:rPr lang="en-US" sz="6000" b="1" dirty="0"/>
              <a:t> </a:t>
            </a:r>
            <a:r>
              <a:rPr lang="en-US" dirty="0"/>
              <a:t/>
            </a:r>
            <a:br>
              <a:rPr lang="en-US" dirty="0"/>
            </a:br>
            <a:endParaRPr lang="en-US" dirty="0"/>
          </a:p>
        </p:txBody>
      </p:sp>
      <p:sp>
        <p:nvSpPr>
          <p:cNvPr id="3" name="Content Placeholder 2"/>
          <p:cNvSpPr>
            <a:spLocks noGrp="1"/>
          </p:cNvSpPr>
          <p:nvPr>
            <p:ph idx="1"/>
          </p:nvPr>
        </p:nvSpPr>
        <p:spPr>
          <a:xfrm>
            <a:off x="1283854" y="2115561"/>
            <a:ext cx="9716655" cy="1828366"/>
          </a:xfrm>
        </p:spPr>
        <p:txBody>
          <a:bodyPr/>
          <a:lstStyle/>
          <a:p>
            <a:pPr marL="457200" lvl="1" indent="0">
              <a:buNone/>
            </a:pPr>
            <a:r>
              <a:rPr lang="en-US" sz="2800" b="1" dirty="0" smtClean="0"/>
              <a:t>-What </a:t>
            </a:r>
            <a:r>
              <a:rPr lang="en-US" sz="2800" b="1" dirty="0"/>
              <a:t>you need to know before you buy this type of </a:t>
            </a:r>
            <a:r>
              <a:rPr lang="en-US" sz="2800" b="1" dirty="0" smtClean="0"/>
              <a:t>vehicle.</a:t>
            </a:r>
            <a:endParaRPr lang="en-US" sz="1600" b="1" dirty="0" smtClean="0"/>
          </a:p>
          <a:p>
            <a:pPr marL="457200" lvl="1" indent="0">
              <a:buNone/>
            </a:pPr>
            <a:r>
              <a:rPr lang="en-US" sz="2800" b="1" dirty="0" smtClean="0"/>
              <a:t>-Is it worth it to buy a Tesla?</a:t>
            </a:r>
            <a:endParaRPr lang="en-US" sz="1600" b="1" dirty="0" smtClean="0"/>
          </a:p>
          <a:p>
            <a:pPr marL="0" indent="0">
              <a:buNone/>
            </a:pPr>
            <a:endParaRPr lang="en-US" b="1" dirty="0"/>
          </a:p>
        </p:txBody>
      </p:sp>
    </p:spTree>
    <p:extLst>
      <p:ext uri="{BB962C8B-B14F-4D97-AF65-F5344CB8AC3E}">
        <p14:creationId xmlns:p14="http://schemas.microsoft.com/office/powerpoint/2010/main" val="41377686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8563" y="780762"/>
            <a:ext cx="10515600" cy="1325563"/>
          </a:xfrm>
        </p:spPr>
        <p:txBody>
          <a:bodyPr/>
          <a:lstStyle/>
          <a:p>
            <a:r>
              <a:rPr lang="en-US" b="1" dirty="0"/>
              <a:t>What you need to know before you buy this type of vehicle.</a:t>
            </a:r>
            <a:endParaRPr lang="en-US" dirty="0"/>
          </a:p>
        </p:txBody>
      </p:sp>
      <p:sp>
        <p:nvSpPr>
          <p:cNvPr id="3" name="Content Placeholder 2"/>
          <p:cNvSpPr>
            <a:spLocks noGrp="1"/>
          </p:cNvSpPr>
          <p:nvPr>
            <p:ph idx="1"/>
          </p:nvPr>
        </p:nvSpPr>
        <p:spPr>
          <a:xfrm>
            <a:off x="1438563" y="2619951"/>
            <a:ext cx="10515600" cy="4351338"/>
          </a:xfrm>
        </p:spPr>
        <p:txBody>
          <a:bodyPr/>
          <a:lstStyle/>
          <a:p>
            <a:pPr marL="0" indent="0">
              <a:buNone/>
            </a:pPr>
            <a:r>
              <a:rPr lang="en-US" dirty="0" smtClean="0"/>
              <a:t>It’s electric, not a gas car. There isn’t negative feedbacks from people that have bought such a car. Well maybe few, but the company is taking full responsibility and fix the problem. They might forget to put the “Tesla bag” in your car. As said early every model is for personal use, and roads. Super comfort, speed, innovation, style, fast charging, safety. </a:t>
            </a:r>
            <a:endParaRPr lang="en-US" dirty="0"/>
          </a:p>
        </p:txBody>
      </p:sp>
    </p:spTree>
    <p:extLst>
      <p:ext uri="{BB962C8B-B14F-4D97-AF65-F5344CB8AC3E}">
        <p14:creationId xmlns:p14="http://schemas.microsoft.com/office/powerpoint/2010/main" val="35303264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0090" y="771525"/>
            <a:ext cx="10515600" cy="1325563"/>
          </a:xfrm>
        </p:spPr>
        <p:txBody>
          <a:bodyPr>
            <a:normAutofit/>
          </a:bodyPr>
          <a:lstStyle/>
          <a:p>
            <a:r>
              <a:rPr lang="en-US" b="1" dirty="0"/>
              <a:t>Is it worth it to buy a Tesla?</a:t>
            </a:r>
            <a:r>
              <a:rPr lang="en-US" sz="2800" b="1" dirty="0"/>
              <a:t/>
            </a:r>
            <a:br>
              <a:rPr lang="en-US" sz="2800" b="1" dirty="0"/>
            </a:br>
            <a:r>
              <a:rPr lang="en-US" dirty="0"/>
              <a:t> </a:t>
            </a:r>
          </a:p>
        </p:txBody>
      </p:sp>
      <p:sp>
        <p:nvSpPr>
          <p:cNvPr id="3" name="Content Placeholder 2"/>
          <p:cNvSpPr>
            <a:spLocks noGrp="1"/>
          </p:cNvSpPr>
          <p:nvPr>
            <p:ph idx="1"/>
          </p:nvPr>
        </p:nvSpPr>
        <p:spPr>
          <a:xfrm>
            <a:off x="1420090" y="2097088"/>
            <a:ext cx="10515600" cy="4351338"/>
          </a:xfrm>
        </p:spPr>
        <p:txBody>
          <a:bodyPr/>
          <a:lstStyle/>
          <a:p>
            <a:pPr>
              <a:buFontTx/>
              <a:buChar char="-"/>
            </a:pPr>
            <a:r>
              <a:rPr lang="en-US" dirty="0" smtClean="0"/>
              <a:t>With </a:t>
            </a:r>
            <a:r>
              <a:rPr lang="en-US" dirty="0"/>
              <a:t>the potential for lower insurance rates, in addition to being eco-friendly and loaded with great features, many may just find Tesla worth the cost. </a:t>
            </a:r>
            <a:endParaRPr lang="en-US" dirty="0" smtClean="0"/>
          </a:p>
          <a:p>
            <a:pPr>
              <a:buFontTx/>
              <a:buChar char="-"/>
            </a:pPr>
            <a:r>
              <a:rPr lang="en-US" dirty="0" smtClean="0"/>
              <a:t>The vehicles are luxury cars</a:t>
            </a:r>
          </a:p>
          <a:p>
            <a:pPr marL="0" indent="0">
              <a:buNone/>
            </a:pPr>
            <a:endParaRPr lang="en-US" dirty="0"/>
          </a:p>
        </p:txBody>
      </p:sp>
    </p:spTree>
    <p:extLst>
      <p:ext uri="{BB962C8B-B14F-4D97-AF65-F5344CB8AC3E}">
        <p14:creationId xmlns:p14="http://schemas.microsoft.com/office/powerpoint/2010/main" val="16197434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08745" y="1353416"/>
            <a:ext cx="5793509" cy="1325563"/>
          </a:xfrm>
        </p:spPr>
        <p:txBody>
          <a:bodyPr/>
          <a:lstStyle/>
          <a:p>
            <a:r>
              <a:rPr lang="en-US" b="1" dirty="0" smtClean="0"/>
              <a:t>Thanks for the attention!</a:t>
            </a:r>
            <a:endParaRPr lang="en-US" b="1" dirty="0"/>
          </a:p>
        </p:txBody>
      </p:sp>
      <p:sp>
        <p:nvSpPr>
          <p:cNvPr id="4" name="TextBox 3"/>
          <p:cNvSpPr txBox="1"/>
          <p:nvPr/>
        </p:nvSpPr>
        <p:spPr>
          <a:xfrm>
            <a:off x="1930399" y="5255491"/>
            <a:ext cx="4248727" cy="954107"/>
          </a:xfrm>
          <a:prstGeom prst="rect">
            <a:avLst/>
          </a:prstGeom>
          <a:noFill/>
        </p:spPr>
        <p:txBody>
          <a:bodyPr wrap="square" rtlCol="0">
            <a:spAutoFit/>
          </a:bodyPr>
          <a:lstStyle/>
          <a:p>
            <a:r>
              <a:rPr lang="en-US" sz="2800" dirty="0" smtClean="0"/>
              <a:t>-Musk is very thankful to Nikola Tesla </a:t>
            </a:r>
            <a:endParaRPr lang="en-US" sz="2800" dirty="0"/>
          </a:p>
        </p:txBody>
      </p:sp>
    </p:spTree>
    <p:extLst>
      <p:ext uri="{BB962C8B-B14F-4D97-AF65-F5344CB8AC3E}">
        <p14:creationId xmlns:p14="http://schemas.microsoft.com/office/powerpoint/2010/main" val="2193148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40872" y="799234"/>
            <a:ext cx="3362037" cy="743239"/>
          </a:xfrm>
        </p:spPr>
        <p:txBody>
          <a:bodyPr/>
          <a:lstStyle/>
          <a:p>
            <a:pPr algn="ctr"/>
            <a:r>
              <a:rPr lang="en-US" b="1" dirty="0" smtClean="0"/>
              <a:t>What is Tesla?</a:t>
            </a:r>
            <a:endParaRPr lang="en-US" b="1" dirty="0"/>
          </a:p>
        </p:txBody>
      </p:sp>
      <p:sp>
        <p:nvSpPr>
          <p:cNvPr id="3" name="Content Placeholder 2"/>
          <p:cNvSpPr>
            <a:spLocks noGrp="1"/>
          </p:cNvSpPr>
          <p:nvPr>
            <p:ph idx="1"/>
          </p:nvPr>
        </p:nvSpPr>
        <p:spPr>
          <a:xfrm>
            <a:off x="1327726" y="1977015"/>
            <a:ext cx="8488219" cy="4571567"/>
          </a:xfrm>
        </p:spPr>
        <p:txBody>
          <a:bodyPr>
            <a:normAutofit/>
          </a:bodyPr>
          <a:lstStyle/>
          <a:p>
            <a:pPr marL="0" indent="0">
              <a:buNone/>
            </a:pPr>
            <a:r>
              <a:rPr lang="en-US" sz="3200" dirty="0"/>
              <a:t>Tesla </a:t>
            </a:r>
            <a:r>
              <a:rPr lang="en-US" sz="3200" dirty="0" smtClean="0"/>
              <a:t>is </a:t>
            </a:r>
            <a:r>
              <a:rPr lang="en-US" sz="3200" dirty="0"/>
              <a:t>an American electric vehicle and clean energy company based in Palo Alto, California.</a:t>
            </a:r>
            <a:r>
              <a:rPr lang="en-US" sz="3200" dirty="0" smtClean="0"/>
              <a:t> </a:t>
            </a:r>
          </a:p>
          <a:p>
            <a:pPr marL="0" indent="0">
              <a:buNone/>
            </a:pPr>
            <a:r>
              <a:rPr lang="en-US" sz="3200" dirty="0" smtClean="0"/>
              <a:t>The </a:t>
            </a:r>
            <a:r>
              <a:rPr lang="en-US" sz="3200" dirty="0"/>
              <a:t>company specializes in electric vehicle </a:t>
            </a:r>
            <a:r>
              <a:rPr lang="en-US" sz="3200" dirty="0" smtClean="0"/>
              <a:t>manufacturing and battery energy storage.</a:t>
            </a:r>
          </a:p>
          <a:p>
            <a:pPr marL="0" indent="0">
              <a:buNone/>
            </a:pPr>
            <a:r>
              <a:rPr lang="en-US" sz="3200" dirty="0" smtClean="0"/>
              <a:t>Tesla is aiming to offer electric </a:t>
            </a:r>
            <a:r>
              <a:rPr lang="en-US" sz="3200" dirty="0"/>
              <a:t>cars at prices affordable to the average consumer</a:t>
            </a:r>
            <a:r>
              <a:rPr lang="en-US" dirty="0"/>
              <a:t>.</a:t>
            </a:r>
            <a:endParaRPr lang="en-US" sz="3200" dirty="0" smtClean="0"/>
          </a:p>
          <a:p>
            <a:pPr marL="0" indent="0">
              <a:buNone/>
            </a:pPr>
            <a:r>
              <a:rPr lang="en-US" sz="3200" dirty="0"/>
              <a:t>In February 2017, Tesla Motors shortened its name to Tesla.</a:t>
            </a:r>
          </a:p>
        </p:txBody>
      </p:sp>
    </p:spTree>
    <p:extLst>
      <p:ext uri="{BB962C8B-B14F-4D97-AF65-F5344CB8AC3E}">
        <p14:creationId xmlns:p14="http://schemas.microsoft.com/office/powerpoint/2010/main" val="401410579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219199" y="411307"/>
            <a:ext cx="6871855" cy="1325563"/>
          </a:xfrm>
        </p:spPr>
        <p:txBody>
          <a:bodyPr/>
          <a:lstStyle/>
          <a:p>
            <a:pPr algn="ctr"/>
            <a:r>
              <a:rPr lang="en-US" b="1" dirty="0"/>
              <a:t> </a:t>
            </a:r>
            <a:r>
              <a:rPr lang="en-US" b="1" dirty="0" smtClean="0"/>
              <a:t> </a:t>
            </a:r>
            <a:r>
              <a:rPr lang="en-US" b="1" dirty="0"/>
              <a:t>Who is the creator of Tesla? </a:t>
            </a:r>
            <a:endParaRPr lang="en-US" dirty="0"/>
          </a:p>
        </p:txBody>
      </p:sp>
      <p:sp>
        <p:nvSpPr>
          <p:cNvPr id="3" name="Content Placeholder 2"/>
          <p:cNvSpPr>
            <a:spLocks noGrp="1"/>
          </p:cNvSpPr>
          <p:nvPr>
            <p:ph idx="1"/>
          </p:nvPr>
        </p:nvSpPr>
        <p:spPr>
          <a:xfrm>
            <a:off x="1219199" y="2333625"/>
            <a:ext cx="9162474" cy="3235902"/>
          </a:xfrm>
        </p:spPr>
        <p:txBody>
          <a:bodyPr/>
          <a:lstStyle/>
          <a:p>
            <a:pPr marL="0" indent="0">
              <a:buNone/>
            </a:pPr>
            <a:r>
              <a:rPr lang="en-US" dirty="0" smtClean="0"/>
              <a:t>The idea and the creation of the company is by the engineers</a:t>
            </a:r>
            <a:r>
              <a:rPr lang="en-US" dirty="0"/>
              <a:t> </a:t>
            </a:r>
            <a:r>
              <a:rPr lang="en-US" u="sng" dirty="0"/>
              <a:t>Martin Eberhard</a:t>
            </a:r>
            <a:r>
              <a:rPr lang="en-US" dirty="0"/>
              <a:t> and </a:t>
            </a:r>
            <a:r>
              <a:rPr lang="en-US" u="sng" dirty="0"/>
              <a:t>Marc </a:t>
            </a:r>
            <a:r>
              <a:rPr lang="en-US" u="sng" dirty="0" err="1"/>
              <a:t>Tarpenning</a:t>
            </a:r>
            <a:r>
              <a:rPr lang="en-US" dirty="0" smtClean="0"/>
              <a:t>. </a:t>
            </a:r>
          </a:p>
          <a:p>
            <a:pPr marL="0" indent="0">
              <a:buNone/>
            </a:pPr>
            <a:r>
              <a:rPr lang="en-US" dirty="0"/>
              <a:t>The company's name is a tribute to inventor and electrical engineer </a:t>
            </a:r>
            <a:r>
              <a:rPr lang="en-US" u="sng" dirty="0"/>
              <a:t>Nikola Tesla</a:t>
            </a:r>
            <a:r>
              <a:rPr lang="en-US" dirty="0" smtClean="0"/>
              <a:t>.</a:t>
            </a:r>
          </a:p>
          <a:p>
            <a:pPr marL="0" indent="0">
              <a:buNone/>
            </a:pPr>
            <a:r>
              <a:rPr lang="en-US" dirty="0"/>
              <a:t>The next three employees were Ian Wright, </a:t>
            </a:r>
            <a:r>
              <a:rPr lang="en-US" u="sng" dirty="0"/>
              <a:t>Elon Musk</a:t>
            </a:r>
            <a:r>
              <a:rPr lang="en-US" dirty="0"/>
              <a:t>, and J. B. </a:t>
            </a:r>
            <a:r>
              <a:rPr lang="en-US" dirty="0" err="1" smtClean="0"/>
              <a:t>Straubel</a:t>
            </a:r>
            <a:r>
              <a:rPr lang="en-US" dirty="0" smtClean="0"/>
              <a:t>. The CEO of the company is Musk.</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938326" y="0"/>
            <a:ext cx="2253674" cy="3380510"/>
          </a:xfrm>
          <a:prstGeom prst="rect">
            <a:avLst/>
          </a:prstGeom>
        </p:spPr>
      </p:pic>
    </p:spTree>
    <p:extLst>
      <p:ext uri="{BB962C8B-B14F-4D97-AF65-F5344CB8AC3E}">
        <p14:creationId xmlns:p14="http://schemas.microsoft.com/office/powerpoint/2010/main" val="26389941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03928" y="861121"/>
            <a:ext cx="7019637" cy="1044143"/>
          </a:xfrm>
        </p:spPr>
        <p:txBody>
          <a:bodyPr>
            <a:normAutofit fontScale="90000"/>
          </a:bodyPr>
          <a:lstStyle/>
          <a:p>
            <a:r>
              <a:rPr lang="en-US" b="1" dirty="0"/>
              <a:t>When and where it was invented?</a:t>
            </a:r>
            <a:br>
              <a:rPr lang="en-US" b="1" dirty="0"/>
            </a:br>
            <a:endParaRPr lang="en-US" dirty="0"/>
          </a:p>
        </p:txBody>
      </p:sp>
      <p:sp>
        <p:nvSpPr>
          <p:cNvPr id="3" name="Content Placeholder 2"/>
          <p:cNvSpPr>
            <a:spLocks noGrp="1"/>
          </p:cNvSpPr>
          <p:nvPr>
            <p:ph idx="1"/>
          </p:nvPr>
        </p:nvSpPr>
        <p:spPr>
          <a:xfrm>
            <a:off x="1352004" y="1905264"/>
            <a:ext cx="6225310" cy="4667538"/>
          </a:xfrm>
        </p:spPr>
        <p:txBody>
          <a:bodyPr>
            <a:normAutofit/>
          </a:bodyPr>
          <a:lstStyle/>
          <a:p>
            <a:pPr marL="0" indent="0">
              <a:buNone/>
            </a:pPr>
            <a:r>
              <a:rPr lang="en-US" dirty="0" smtClean="0"/>
              <a:t> Tesla was </a:t>
            </a:r>
            <a:r>
              <a:rPr lang="en-US" dirty="0"/>
              <a:t>founded in July </a:t>
            </a:r>
            <a:r>
              <a:rPr lang="en-US" dirty="0" smtClean="0"/>
              <a:t>2003.</a:t>
            </a:r>
            <a:r>
              <a:rPr lang="en-US" dirty="0"/>
              <a:t> </a:t>
            </a:r>
          </a:p>
          <a:p>
            <a:pPr marL="0" indent="0">
              <a:buNone/>
            </a:pPr>
            <a:r>
              <a:rPr lang="en-US" dirty="0" smtClean="0"/>
              <a:t>The first factory was built in California, near Reno </a:t>
            </a:r>
          </a:p>
          <a:p>
            <a:pPr marL="0" indent="0">
              <a:buNone/>
            </a:pPr>
            <a:r>
              <a:rPr lang="en-US" dirty="0"/>
              <a:t>I</a:t>
            </a:r>
            <a:r>
              <a:rPr lang="en-US" dirty="0" smtClean="0"/>
              <a:t>ts </a:t>
            </a:r>
            <a:r>
              <a:rPr lang="en-US" dirty="0"/>
              <a:t>main vehicle manufacturing facility at Tesla </a:t>
            </a:r>
            <a:r>
              <a:rPr lang="en-US" dirty="0" smtClean="0"/>
              <a:t>Factory</a:t>
            </a:r>
            <a:r>
              <a:rPr lang="en-US" baseline="30000" dirty="0"/>
              <a:t> </a:t>
            </a:r>
            <a:r>
              <a:rPr lang="en-US" dirty="0" smtClean="0"/>
              <a:t> are</a:t>
            </a:r>
            <a:r>
              <a:rPr lang="en-US" dirty="0"/>
              <a:t> in Fremont, California; Giga </a:t>
            </a:r>
            <a:r>
              <a:rPr lang="en-US" dirty="0" smtClean="0"/>
              <a:t>Nevada</a:t>
            </a:r>
            <a:r>
              <a:rPr lang="en-US" dirty="0"/>
              <a:t> near Reno, Nevada; Giga New York in Buffalo, New York; and Giga Shanghai in Shanghai, China.</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525390" y="1394691"/>
            <a:ext cx="4666610" cy="3149600"/>
          </a:xfrm>
          <a:prstGeom prst="rect">
            <a:avLst/>
          </a:prstGeom>
        </p:spPr>
      </p:pic>
      <p:sp>
        <p:nvSpPr>
          <p:cNvPr id="5" name="TextBox 4"/>
          <p:cNvSpPr txBox="1"/>
          <p:nvPr/>
        </p:nvSpPr>
        <p:spPr>
          <a:xfrm>
            <a:off x="10095344" y="1002362"/>
            <a:ext cx="2096655"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smtClean="0">
                <a:ln w="0"/>
                <a:solidFill>
                  <a:schemeClr val="tx1"/>
                </a:solidFill>
                <a:effectLst>
                  <a:outerShdw blurRad="38100" dist="19050" dir="2700000" algn="tl" rotWithShape="0">
                    <a:schemeClr val="dk1">
                      <a:alpha val="40000"/>
                    </a:schemeClr>
                  </a:outerShdw>
                </a:effectLst>
              </a:rPr>
              <a:t>Tesla HQ in Palo Alto</a:t>
            </a:r>
          </a:p>
        </p:txBody>
      </p:sp>
    </p:spTree>
    <p:extLst>
      <p:ext uri="{BB962C8B-B14F-4D97-AF65-F5344CB8AC3E}">
        <p14:creationId xmlns:p14="http://schemas.microsoft.com/office/powerpoint/2010/main" val="28508511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96290" y="748145"/>
            <a:ext cx="4313382" cy="831706"/>
          </a:xfrm>
        </p:spPr>
        <p:txBody>
          <a:bodyPr>
            <a:normAutofit/>
          </a:bodyPr>
          <a:lstStyle/>
          <a:p>
            <a:pPr algn="ctr"/>
            <a:r>
              <a:rPr lang="en-US" dirty="0" smtClean="0"/>
              <a:t>Tesla construction  </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96290" y="1773093"/>
            <a:ext cx="7629237" cy="4590762"/>
          </a:xfrm>
        </p:spPr>
      </p:pic>
      <p:sp>
        <p:nvSpPr>
          <p:cNvPr id="5" name="TextBox 4"/>
          <p:cNvSpPr txBox="1"/>
          <p:nvPr/>
        </p:nvSpPr>
        <p:spPr>
          <a:xfrm>
            <a:off x="9125527" y="1773093"/>
            <a:ext cx="2346037" cy="461665"/>
          </a:xfrm>
          <a:prstGeom prst="rect">
            <a:avLst/>
          </a:prstGeom>
          <a:noFill/>
        </p:spPr>
        <p:txBody>
          <a:bodyPr wrap="square" rtlCol="0">
            <a:spAutoFit/>
          </a:bodyPr>
          <a:lstStyle/>
          <a:p>
            <a:r>
              <a:rPr lang="en-US" sz="2400" dirty="0" smtClean="0"/>
              <a:t>Fremont, Nevada</a:t>
            </a:r>
            <a:endParaRPr lang="en-US" dirty="0"/>
          </a:p>
        </p:txBody>
      </p:sp>
    </p:spTree>
    <p:extLst>
      <p:ext uri="{BB962C8B-B14F-4D97-AF65-F5344CB8AC3E}">
        <p14:creationId xmlns:p14="http://schemas.microsoft.com/office/powerpoint/2010/main" val="12145473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0037" y="522143"/>
            <a:ext cx="10515600" cy="1325563"/>
          </a:xfrm>
        </p:spPr>
        <p:txBody>
          <a:bodyPr/>
          <a:lstStyle/>
          <a:p>
            <a:r>
              <a:rPr lang="en-US" dirty="0" smtClean="0"/>
              <a:t>Palo Alto and Silicon Valley on the map </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30037" y="1505528"/>
            <a:ext cx="8054108" cy="5089236"/>
          </a:xfrm>
        </p:spPr>
      </p:pic>
    </p:spTree>
    <p:extLst>
      <p:ext uri="{BB962C8B-B14F-4D97-AF65-F5344CB8AC3E}">
        <p14:creationId xmlns:p14="http://schemas.microsoft.com/office/powerpoint/2010/main" val="40238722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493982" y="895927"/>
            <a:ext cx="8536709" cy="1320800"/>
          </a:xfrm>
        </p:spPr>
        <p:txBody>
          <a:bodyPr>
            <a:noAutofit/>
          </a:bodyPr>
          <a:lstStyle/>
          <a:p>
            <a:r>
              <a:rPr lang="en-US" sz="5400" b="1" dirty="0"/>
              <a:t>Main body of the presentation</a:t>
            </a:r>
            <a:br>
              <a:rPr lang="en-US" sz="5400" b="1" dirty="0"/>
            </a:br>
            <a:endParaRPr lang="en-US" sz="5400" b="1" dirty="0"/>
          </a:p>
        </p:txBody>
      </p:sp>
      <p:sp>
        <p:nvSpPr>
          <p:cNvPr id="3" name="Content Placeholder 2"/>
          <p:cNvSpPr>
            <a:spLocks noGrp="1"/>
          </p:cNvSpPr>
          <p:nvPr>
            <p:ph idx="1"/>
          </p:nvPr>
        </p:nvSpPr>
        <p:spPr>
          <a:xfrm>
            <a:off x="1493982" y="2001116"/>
            <a:ext cx="9859818" cy="4351338"/>
          </a:xfrm>
        </p:spPr>
        <p:txBody>
          <a:bodyPr/>
          <a:lstStyle/>
          <a:p>
            <a:pPr marL="0" indent="0">
              <a:buNone/>
            </a:pPr>
            <a:r>
              <a:rPr lang="en-US" b="1" dirty="0" smtClean="0"/>
              <a:t>In this section </a:t>
            </a:r>
            <a:r>
              <a:rPr lang="en-US" b="1" dirty="0"/>
              <a:t>what I’m about to tell you:</a:t>
            </a:r>
            <a:r>
              <a:rPr lang="en-US" dirty="0" smtClean="0"/>
              <a:t> </a:t>
            </a:r>
          </a:p>
          <a:p>
            <a:pPr marL="0" indent="0">
              <a:buNone/>
            </a:pPr>
            <a:r>
              <a:rPr lang="en-US" b="1" dirty="0" smtClean="0"/>
              <a:t>- </a:t>
            </a:r>
            <a:r>
              <a:rPr lang="en-US" b="1" dirty="0"/>
              <a:t>How and why Tesla was created?</a:t>
            </a:r>
          </a:p>
          <a:p>
            <a:pPr>
              <a:buFontTx/>
              <a:buChar char="-"/>
            </a:pPr>
            <a:r>
              <a:rPr lang="en-US" b="1" dirty="0" smtClean="0"/>
              <a:t>Will </a:t>
            </a:r>
            <a:r>
              <a:rPr lang="en-US" b="1" dirty="0"/>
              <a:t>the business grow</a:t>
            </a:r>
            <a:r>
              <a:rPr lang="en-US" b="1" dirty="0" smtClean="0"/>
              <a:t>?</a:t>
            </a:r>
          </a:p>
          <a:p>
            <a:pPr>
              <a:buFontTx/>
              <a:buChar char="-"/>
            </a:pPr>
            <a:r>
              <a:rPr lang="en-US" b="1" dirty="0"/>
              <a:t>How much does it cost to build an electric car </a:t>
            </a:r>
          </a:p>
          <a:p>
            <a:pPr marL="0" indent="0">
              <a:buNone/>
            </a:pPr>
            <a:r>
              <a:rPr lang="en-US" b="1" dirty="0" smtClean="0"/>
              <a:t>- We will take a look at the Tesla models: “S”, “3”</a:t>
            </a:r>
            <a:endParaRPr lang="en-US" b="1" dirty="0"/>
          </a:p>
          <a:p>
            <a:pPr marL="0" indent="0">
              <a:buNone/>
            </a:pPr>
            <a:r>
              <a:rPr lang="en-US" b="1" dirty="0" smtClean="0"/>
              <a:t>“X”, “Y” and the last “</a:t>
            </a:r>
            <a:r>
              <a:rPr lang="en-US" b="1" dirty="0" err="1" smtClean="0"/>
              <a:t>Cybertruck</a:t>
            </a:r>
            <a:r>
              <a:rPr lang="en-US" b="1" dirty="0" smtClean="0"/>
              <a:t>”.</a:t>
            </a:r>
            <a:endParaRPr lang="en-US" b="1" dirty="0"/>
          </a:p>
        </p:txBody>
      </p:sp>
    </p:spTree>
    <p:extLst>
      <p:ext uri="{BB962C8B-B14F-4D97-AF65-F5344CB8AC3E}">
        <p14:creationId xmlns:p14="http://schemas.microsoft.com/office/powerpoint/2010/main" val="4314663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1309255" y="942108"/>
            <a:ext cx="6726381" cy="895927"/>
          </a:xfrm>
        </p:spPr>
        <p:txBody>
          <a:bodyPr>
            <a:normAutofit fontScale="90000"/>
          </a:bodyPr>
          <a:lstStyle/>
          <a:p>
            <a:r>
              <a:rPr lang="en-US" b="1" dirty="0"/>
              <a:t>How and why Tesla was created?</a:t>
            </a:r>
            <a:br>
              <a:rPr lang="en-US" b="1" dirty="0"/>
            </a:br>
            <a:endParaRPr lang="en-US" dirty="0"/>
          </a:p>
        </p:txBody>
      </p:sp>
      <p:sp>
        <p:nvSpPr>
          <p:cNvPr id="3" name="Content Placeholder 2"/>
          <p:cNvSpPr>
            <a:spLocks noGrp="1"/>
          </p:cNvSpPr>
          <p:nvPr>
            <p:ph idx="1"/>
          </p:nvPr>
        </p:nvSpPr>
        <p:spPr>
          <a:xfrm>
            <a:off x="1309255" y="1751734"/>
            <a:ext cx="10515600" cy="3734666"/>
          </a:xfrm>
        </p:spPr>
        <p:txBody>
          <a:bodyPr/>
          <a:lstStyle/>
          <a:p>
            <a:pPr marL="0" indent="0">
              <a:buNone/>
            </a:pPr>
            <a:r>
              <a:rPr lang="en-US" dirty="0" smtClean="0"/>
              <a:t>How? Musk loves physics and he was inspired by Nikola Tesla and so he and others </a:t>
            </a:r>
            <a:r>
              <a:rPr lang="en-US" dirty="0" err="1" smtClean="0"/>
              <a:t>engineeners</a:t>
            </a:r>
            <a:r>
              <a:rPr lang="en-US" dirty="0" smtClean="0"/>
              <a:t> gathered and wanted just to change the automobile world. </a:t>
            </a:r>
            <a:r>
              <a:rPr lang="en-US" dirty="0"/>
              <a:t>Tesla has never had a profitable </a:t>
            </a:r>
            <a:r>
              <a:rPr lang="en-US" dirty="0" smtClean="0"/>
              <a:t>year until September 2018! They were having so much issues about every component on the car and were in huge debts.</a:t>
            </a:r>
          </a:p>
          <a:p>
            <a:pPr marL="0" indent="0">
              <a:buNone/>
            </a:pPr>
            <a:endParaRPr lang="en-US" dirty="0" smtClean="0"/>
          </a:p>
          <a:p>
            <a:pPr marL="0" indent="0">
              <a:buNone/>
            </a:pPr>
            <a:r>
              <a:rPr lang="en-US" dirty="0" smtClean="0"/>
              <a:t>Why? Musk believes </a:t>
            </a:r>
            <a:r>
              <a:rPr lang="en-US" dirty="0"/>
              <a:t>that the world needs to move towards a zero-emission future.</a:t>
            </a:r>
          </a:p>
          <a:p>
            <a:pPr marL="0" indent="0">
              <a:buNone/>
            </a:pPr>
            <a:endParaRPr lang="en-US" dirty="0"/>
          </a:p>
        </p:txBody>
      </p:sp>
    </p:spTree>
    <p:extLst>
      <p:ext uri="{BB962C8B-B14F-4D97-AF65-F5344CB8AC3E}">
        <p14:creationId xmlns:p14="http://schemas.microsoft.com/office/powerpoint/2010/main" val="128923886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1127</TotalTime>
  <Words>1143</Words>
  <Application>Microsoft Office PowerPoint</Application>
  <PresentationFormat>Widescreen</PresentationFormat>
  <Paragraphs>88</Paragraphs>
  <Slides>27</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Calibri</vt:lpstr>
      <vt:lpstr>Calibri Light</vt:lpstr>
      <vt:lpstr>Office Theme</vt:lpstr>
      <vt:lpstr>Tesla Motors</vt:lpstr>
      <vt:lpstr>Introduction </vt:lpstr>
      <vt:lpstr>What is Tesla?</vt:lpstr>
      <vt:lpstr>  Who is the creator of Tesla? </vt:lpstr>
      <vt:lpstr>When and where it was invented? </vt:lpstr>
      <vt:lpstr>Tesla construction  </vt:lpstr>
      <vt:lpstr>Palo Alto and Silicon Valley on the map </vt:lpstr>
      <vt:lpstr>Main body of the presentation </vt:lpstr>
      <vt:lpstr>How and why Tesla was created? </vt:lpstr>
      <vt:lpstr>Will the business grow? </vt:lpstr>
      <vt:lpstr>PowerPoint Presentation</vt:lpstr>
      <vt:lpstr>PowerPoint Presentation</vt:lpstr>
      <vt:lpstr>PowerPoint Presentation</vt:lpstr>
      <vt:lpstr>PowerPoint Presentation</vt:lpstr>
      <vt:lpstr>How much does it cost to build an electric car ? </vt:lpstr>
      <vt:lpstr>Let’s take a look at the Tesla models                  Tesla Model S</vt:lpstr>
      <vt:lpstr>Tesla Model S</vt:lpstr>
      <vt:lpstr>Tesla model 3</vt:lpstr>
      <vt:lpstr>Tesla model X</vt:lpstr>
      <vt:lpstr>Tesla model Y</vt:lpstr>
      <vt:lpstr>Cybertruck</vt:lpstr>
      <vt:lpstr>PowerPoint Presentation</vt:lpstr>
      <vt:lpstr>PowerPoint Presentation</vt:lpstr>
      <vt:lpstr>Conclucion  </vt:lpstr>
      <vt:lpstr>What you need to know before you buy this type of vehicle.</vt:lpstr>
      <vt:lpstr>Is it worth it to buy a Tesla?  </vt:lpstr>
      <vt:lpstr>Thanks for the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Tesla Motors</dc:title>
  <dc:creator>Nikolay Sinorov</dc:creator>
  <cp:lastModifiedBy>Nikolay Sinorov</cp:lastModifiedBy>
  <cp:revision>51</cp:revision>
  <dcterms:created xsi:type="dcterms:W3CDTF">2020-03-23T07:26:17Z</dcterms:created>
  <dcterms:modified xsi:type="dcterms:W3CDTF">2020-05-28T09:06:44Z</dcterms:modified>
</cp:coreProperties>
</file>

<file path=docProps/thumbnail.jpeg>
</file>